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C6FC8-74F8-48D4-923D-BC22E13BBEF1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30FD4-D907-489B-A1D8-E8BEDC06C1D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38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30FD4-D907-489B-A1D8-E8BEDC06C1D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36908" y="1557318"/>
            <a:ext cx="6120680" cy="3824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/>
          </a:p>
          <a:p>
            <a:r>
              <a:rPr lang="en-US" sz="1050" dirty="0" smtClean="0"/>
              <a:t>Two </a:t>
            </a:r>
            <a:r>
              <a:rPr lang="en-US" sz="1050" dirty="0"/>
              <a:t>discs containing four films featuring the comic Richard Lewis. It’s the definitive Lewis set, containing his HBO special </a:t>
            </a:r>
            <a:r>
              <a:rPr lang="en-US" sz="1050" i="1" dirty="0"/>
              <a:t>Magical Misery Tour</a:t>
            </a:r>
            <a:r>
              <a:rPr lang="en-US" sz="1050" dirty="0"/>
              <a:t>, NBC special </a:t>
            </a:r>
            <a:r>
              <a:rPr lang="en-US" sz="1050" i="1" dirty="0"/>
              <a:t>Diary of a Young Comic</a:t>
            </a:r>
            <a:r>
              <a:rPr lang="en-US" sz="1050" dirty="0"/>
              <a:t>, the theatrical feature </a:t>
            </a:r>
            <a:r>
              <a:rPr lang="en-US" sz="1050" i="1" dirty="0" smtClean="0"/>
              <a:t>Drunks </a:t>
            </a:r>
            <a:r>
              <a:rPr lang="en-US" sz="1050" dirty="0" smtClean="0"/>
              <a:t>and </a:t>
            </a:r>
            <a:r>
              <a:rPr lang="en-US" sz="1050" dirty="0"/>
              <a:t>a brand new documentary </a:t>
            </a:r>
            <a:r>
              <a:rPr lang="en-US" sz="1050" i="1" dirty="0"/>
              <a:t>House of a Lifetime</a:t>
            </a:r>
            <a:r>
              <a:rPr lang="en-US" sz="1050" dirty="0"/>
              <a:t>, plus all-new bonus features and introductions</a:t>
            </a:r>
            <a:r>
              <a:rPr lang="en-US" sz="1050" dirty="0" smtClean="0"/>
              <a:t>!</a:t>
            </a:r>
          </a:p>
          <a:p>
            <a:endParaRPr lang="en-US" sz="105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Richard </a:t>
            </a:r>
            <a:r>
              <a:rPr lang="en-US" sz="1050" dirty="0"/>
              <a:t>Lewis is touring the US in the summer and fall                                                                                                                         </a:t>
            </a:r>
            <a:endParaRPr lang="en-US" sz="105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Supported </a:t>
            </a:r>
            <a:r>
              <a:rPr lang="en-US" sz="1050" smtClean="0"/>
              <a:t>by a n</a:t>
            </a:r>
            <a:r>
              <a:rPr lang="en-US" sz="1050" smtClean="0"/>
              <a:t>ational </a:t>
            </a:r>
            <a:r>
              <a:rPr lang="en-US" sz="1050" dirty="0"/>
              <a:t>publicity and social media campaign, with Richard appearing on late night talk shows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5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050" dirty="0"/>
          </a:p>
          <a:p>
            <a:r>
              <a:rPr lang="en-US" sz="1050" b="1" dirty="0" smtClean="0"/>
              <a:t>Disc </a:t>
            </a:r>
            <a:r>
              <a:rPr lang="en-US" sz="1050" b="1" dirty="0"/>
              <a:t>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HBO special </a:t>
            </a:r>
            <a:r>
              <a:rPr lang="en-US" sz="1050" i="1" dirty="0"/>
              <a:t>Magical Misery </a:t>
            </a:r>
            <a:r>
              <a:rPr lang="en-US" sz="1050" i="1" dirty="0" smtClean="0"/>
              <a:t>Tour </a:t>
            </a:r>
            <a:r>
              <a:rPr lang="en-US" sz="1050" dirty="0" smtClean="0"/>
              <a:t>and </a:t>
            </a:r>
            <a:r>
              <a:rPr lang="en-US" sz="1050" dirty="0"/>
              <a:t>NBC special </a:t>
            </a:r>
            <a:r>
              <a:rPr lang="en-US" sz="1050" i="1" dirty="0"/>
              <a:t>Diary of a Young </a:t>
            </a:r>
            <a:r>
              <a:rPr lang="en-US" sz="1050" i="1" dirty="0" smtClean="0"/>
              <a:t>Comic</a:t>
            </a:r>
          </a:p>
          <a:p>
            <a:r>
              <a:rPr lang="en-US" sz="1050" b="1" dirty="0" smtClean="0"/>
              <a:t>Disc </a:t>
            </a:r>
            <a:r>
              <a:rPr lang="en-US" sz="1050" b="1" dirty="0"/>
              <a:t>1 Bonus Features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5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i="1" dirty="0" smtClean="0"/>
              <a:t>Diary </a:t>
            </a:r>
            <a:r>
              <a:rPr lang="en-US" sz="1050" i="1" dirty="0"/>
              <a:t>of a Young Comic </a:t>
            </a:r>
            <a:r>
              <a:rPr lang="en-US" sz="1050" dirty="0"/>
              <a:t>commentary with Richard Lewis and co-writer Bennett </a:t>
            </a:r>
            <a:r>
              <a:rPr lang="en-US" sz="1050" dirty="0" err="1" smtClean="0"/>
              <a:t>Tramer</a:t>
            </a:r>
            <a:r>
              <a:rPr lang="en-US" sz="1050" dirty="0" smtClean="0"/>
              <a:t>                                                                                                                                                          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Newly </a:t>
            </a:r>
            <a:r>
              <a:rPr lang="en-US" sz="1050" dirty="0"/>
              <a:t>shot introductions </a:t>
            </a:r>
            <a:r>
              <a:rPr lang="en-US" sz="1050" dirty="0" smtClean="0"/>
              <a:t>to each </a:t>
            </a:r>
            <a:r>
              <a:rPr lang="en-US" sz="1050" dirty="0"/>
              <a:t>feature with Richard </a:t>
            </a:r>
            <a:r>
              <a:rPr lang="en-US" sz="1050" dirty="0" smtClean="0"/>
              <a:t>Lewis</a:t>
            </a:r>
          </a:p>
          <a:p>
            <a:r>
              <a:rPr lang="en-US" sz="1050" b="1" dirty="0" smtClean="0"/>
              <a:t>Disc 2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5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HBO </a:t>
            </a:r>
            <a:r>
              <a:rPr lang="en-US" sz="1050" dirty="0" smtClean="0"/>
              <a:t>Theatrical </a:t>
            </a:r>
            <a:r>
              <a:rPr lang="en-US" sz="1050" dirty="0"/>
              <a:t>feature </a:t>
            </a:r>
            <a:r>
              <a:rPr lang="en-US" sz="1050" i="1" dirty="0" smtClean="0"/>
              <a:t>Drunks</a:t>
            </a:r>
            <a:r>
              <a:rPr lang="en-US" sz="1050" dirty="0" smtClean="0"/>
              <a:t> and </a:t>
            </a:r>
            <a:r>
              <a:rPr lang="en-US" sz="1050" dirty="0"/>
              <a:t>brand new documentary </a:t>
            </a:r>
            <a:r>
              <a:rPr lang="en-US" sz="1050" i="1" dirty="0"/>
              <a:t>House of a Lifetime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50" i="1" dirty="0" smtClean="0"/>
          </a:p>
          <a:p>
            <a:r>
              <a:rPr lang="en-US" sz="1050" b="1" dirty="0"/>
              <a:t>Disc </a:t>
            </a:r>
            <a:r>
              <a:rPr lang="en-US" sz="1050" b="1" dirty="0" smtClean="0"/>
              <a:t>2 </a:t>
            </a:r>
            <a:r>
              <a:rPr lang="en-US" sz="1050" b="1" dirty="0"/>
              <a:t>Bonus Features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5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Commentary </a:t>
            </a:r>
            <a:r>
              <a:rPr lang="en-US" sz="1050" dirty="0"/>
              <a:t>with Richard Lewis and </a:t>
            </a:r>
            <a:r>
              <a:rPr lang="en-US" sz="1050" i="1" dirty="0" smtClean="0"/>
              <a:t>Drunks</a:t>
            </a:r>
            <a:r>
              <a:rPr lang="en-US" sz="1050" dirty="0" smtClean="0"/>
              <a:t> Director </a:t>
            </a:r>
            <a:r>
              <a:rPr lang="en-US" sz="1050" dirty="0"/>
              <a:t>Peter Cohn                                                                                                           </a:t>
            </a:r>
            <a:endParaRPr lang="en-US" sz="105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050" i="1" dirty="0" smtClean="0"/>
              <a:t>House </a:t>
            </a:r>
            <a:r>
              <a:rPr lang="en-US" sz="1050" i="1" dirty="0"/>
              <a:t>of a Lifetime </a:t>
            </a:r>
            <a:r>
              <a:rPr lang="en-US" sz="1050" dirty="0"/>
              <a:t>- a documentary created for this disc set, featuring Richard's house and its </a:t>
            </a:r>
            <a:r>
              <a:rPr lang="en-US" sz="1050" dirty="0" err="1"/>
              <a:t>rock'n'roll</a:t>
            </a:r>
            <a:r>
              <a:rPr lang="en-US" sz="1050" dirty="0"/>
              <a:t> history                                                                                                                                                                                                                </a:t>
            </a:r>
            <a:endParaRPr lang="en-US" sz="105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Newly </a:t>
            </a:r>
            <a:r>
              <a:rPr lang="en-US" sz="1050" dirty="0"/>
              <a:t>shot introductions to each feature with Richard Lewis</a:t>
            </a:r>
          </a:p>
          <a:p>
            <a:pPr algn="ctr"/>
            <a:endParaRPr lang="en-US" sz="800" dirty="0"/>
          </a:p>
          <a:p>
            <a:r>
              <a:rPr lang="en-US" sz="1400" dirty="0" smtClean="0"/>
              <a:t>                                     </a:t>
            </a:r>
            <a:r>
              <a:rPr lang="en-US" sz="1400" b="1" dirty="0" smtClean="0"/>
              <a:t>Release </a:t>
            </a:r>
            <a:r>
              <a:rPr lang="en-US" sz="1400" b="1" dirty="0"/>
              <a:t>Date: </a:t>
            </a:r>
            <a:r>
              <a:rPr lang="en-US" sz="1400" b="1" dirty="0" smtClean="0"/>
              <a:t>September 2, 2014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63831"/>
              </p:ext>
            </p:extLst>
          </p:nvPr>
        </p:nvGraphicFramePr>
        <p:xfrm>
          <a:off x="500034" y="5373216"/>
          <a:ext cx="7929621" cy="668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686"/>
                <a:gridCol w="713920"/>
                <a:gridCol w="1132803"/>
                <a:gridCol w="1132803"/>
                <a:gridCol w="1132803"/>
                <a:gridCol w="1132803"/>
                <a:gridCol w="1132803"/>
              </a:tblGrid>
              <a:tr h="27208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TITLE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DISC COUNT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UPC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CAT#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TRT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BOX LOT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SRP</a:t>
                      </a:r>
                      <a:endParaRPr lang="en-CA" sz="800" dirty="0"/>
                    </a:p>
                  </a:txBody>
                  <a:tcPr/>
                </a:tc>
              </a:tr>
              <a:tr h="290715">
                <a:tc>
                  <a:txBody>
                    <a:bodyPr/>
                    <a:lstStyle/>
                    <a:p>
                      <a:pPr lvl="0" algn="l"/>
                      <a:r>
                        <a:rPr lang="en-US" sz="1000" dirty="0" smtClean="0"/>
                        <a:t>Richard Lewis:</a:t>
                      </a:r>
                      <a:r>
                        <a:rPr lang="en-US" sz="1000" baseline="0" dirty="0" smtClean="0"/>
                        <a:t> Bundle of Nerves </a:t>
                      </a:r>
                      <a:r>
                        <a:rPr lang="en-US" sz="1000" dirty="0" smtClean="0"/>
                        <a:t>DVD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2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7-78854-20569-7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LEW2056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305 min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30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$29.98</a:t>
                      </a:r>
                      <a:endParaRPr lang="en-CA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 descr="VSC Slug 4C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642918"/>
            <a:ext cx="914400" cy="91440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323528" y="6093296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100" dirty="0" smtClean="0">
                <a:solidFill>
                  <a:schemeClr val="tx1"/>
                </a:solidFill>
              </a:rPr>
              <a:t>US and Canada contact </a:t>
            </a:r>
            <a:r>
              <a:rPr lang="en-CA" sz="1100" dirty="0">
                <a:solidFill>
                  <a:schemeClr val="tx1"/>
                </a:solidFill>
              </a:rPr>
              <a:t>Video Services Corp </a:t>
            </a:r>
            <a:r>
              <a:rPr lang="en-CA" sz="1100" dirty="0" smtClean="0">
                <a:solidFill>
                  <a:schemeClr val="tx1"/>
                </a:solidFill>
              </a:rPr>
              <a:t> </a:t>
            </a:r>
            <a:r>
              <a:rPr lang="en-CA" sz="1100" dirty="0">
                <a:solidFill>
                  <a:schemeClr val="tx1"/>
                </a:solidFill>
              </a:rPr>
              <a:t>ph:416-597-8325/1-877-341-7577 </a:t>
            </a:r>
            <a:r>
              <a:rPr lang="en-CA" sz="1100" dirty="0" err="1" smtClean="0">
                <a:solidFill>
                  <a:schemeClr val="tx1"/>
                </a:solidFill>
              </a:rPr>
              <a:t>email:vidserv@globalserve.net</a:t>
            </a:r>
            <a:r>
              <a:rPr lang="en-CA" sz="1100" dirty="0" smtClean="0">
                <a:solidFill>
                  <a:schemeClr val="tx1"/>
                </a:solidFill>
              </a:rPr>
              <a:t>  </a:t>
            </a:r>
            <a:r>
              <a:rPr lang="en-CA" sz="1100" dirty="0" err="1" smtClean="0">
                <a:solidFill>
                  <a:schemeClr val="tx1"/>
                </a:solidFill>
              </a:rPr>
              <a:t>website:www.videoservicescorp.com</a:t>
            </a:r>
            <a:endParaRPr lang="en-CA" sz="1100" dirty="0" smtClean="0">
              <a:solidFill>
                <a:schemeClr val="tx1"/>
              </a:solidFill>
            </a:endParaRPr>
          </a:p>
          <a:p>
            <a:pPr algn="l"/>
            <a:r>
              <a:rPr lang="en-CA" sz="1100" dirty="0">
                <a:solidFill>
                  <a:schemeClr val="tx1"/>
                </a:solidFill>
              </a:rPr>
              <a:t>US contact MVD </a:t>
            </a:r>
            <a:r>
              <a:rPr lang="en-CA" sz="1100" dirty="0" smtClean="0">
                <a:solidFill>
                  <a:schemeClr val="tx1"/>
                </a:solidFill>
              </a:rPr>
              <a:t>610-650-8200             </a:t>
            </a:r>
            <a:endParaRPr lang="en-CA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860" y="776952"/>
            <a:ext cx="827215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Richard Lewis: Bundle of Nerves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07" y="1772816"/>
            <a:ext cx="2232724" cy="321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81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234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kkupecz</dc:creator>
  <cp:lastModifiedBy>Marko Orlic</cp:lastModifiedBy>
  <cp:revision>70</cp:revision>
  <cp:lastPrinted>2013-05-02T16:06:15Z</cp:lastPrinted>
  <dcterms:created xsi:type="dcterms:W3CDTF">2012-05-03T17:43:23Z</dcterms:created>
  <dcterms:modified xsi:type="dcterms:W3CDTF">2014-04-29T21:36:51Z</dcterms:modified>
</cp:coreProperties>
</file>